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8B822"/>
    <a:srgbClr val="1F4C76"/>
    <a:srgbClr val="42ABC4"/>
    <a:srgbClr val="113C67"/>
    <a:srgbClr val="F8D00F"/>
    <a:srgbClr val="4192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85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80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796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091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1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69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910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442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11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2630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56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0685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847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93527-0A46-4C85-B389-3E1539517079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3F7B4-1FA3-4C6C-9DCA-D1CEECB12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807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66.jpeg"/><Relationship Id="rId18" Type="http://schemas.openxmlformats.org/officeDocument/2006/relationships/image" Target="../media/image71.jpeg"/><Relationship Id="rId3" Type="http://schemas.openxmlformats.org/officeDocument/2006/relationships/image" Target="../media/image3.pn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17" Type="http://schemas.openxmlformats.org/officeDocument/2006/relationships/image" Target="../media/image70.jpeg"/><Relationship Id="rId2" Type="http://schemas.openxmlformats.org/officeDocument/2006/relationships/image" Target="../media/image2.jpg"/><Relationship Id="rId16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6.jpeg"/><Relationship Id="rId15" Type="http://schemas.openxmlformats.org/officeDocument/2006/relationships/image" Target="../media/image68.jpeg"/><Relationship Id="rId10" Type="http://schemas.openxmlformats.org/officeDocument/2006/relationships/image" Target="../media/image63.jpeg"/><Relationship Id="rId4" Type="http://schemas.openxmlformats.org/officeDocument/2006/relationships/image" Target="../media/image7.png"/><Relationship Id="rId9" Type="http://schemas.openxmlformats.org/officeDocument/2006/relationships/image" Target="../media/image62.jpeg"/><Relationship Id="rId14" Type="http://schemas.openxmlformats.org/officeDocument/2006/relationships/image" Target="../media/image6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image" Target="../media/image80.jpeg"/><Relationship Id="rId18" Type="http://schemas.openxmlformats.org/officeDocument/2006/relationships/image" Target="../media/image85.jpeg"/><Relationship Id="rId3" Type="http://schemas.openxmlformats.org/officeDocument/2006/relationships/image" Target="../media/image3.png"/><Relationship Id="rId7" Type="http://schemas.openxmlformats.org/officeDocument/2006/relationships/image" Target="../media/image74.jpeg"/><Relationship Id="rId12" Type="http://schemas.openxmlformats.org/officeDocument/2006/relationships/image" Target="../media/image79.jpeg"/><Relationship Id="rId17" Type="http://schemas.openxmlformats.org/officeDocument/2006/relationships/image" Target="../media/image84.jpeg"/><Relationship Id="rId2" Type="http://schemas.openxmlformats.org/officeDocument/2006/relationships/image" Target="../media/image2.jpg"/><Relationship Id="rId16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11" Type="http://schemas.openxmlformats.org/officeDocument/2006/relationships/image" Target="../media/image78.jpeg"/><Relationship Id="rId5" Type="http://schemas.openxmlformats.org/officeDocument/2006/relationships/image" Target="../media/image72.jpeg"/><Relationship Id="rId15" Type="http://schemas.openxmlformats.org/officeDocument/2006/relationships/image" Target="../media/image82.jpeg"/><Relationship Id="rId10" Type="http://schemas.openxmlformats.org/officeDocument/2006/relationships/image" Target="../media/image77.jpeg"/><Relationship Id="rId4" Type="http://schemas.openxmlformats.org/officeDocument/2006/relationships/image" Target="../media/image7.png"/><Relationship Id="rId9" Type="http://schemas.openxmlformats.org/officeDocument/2006/relationships/image" Target="../media/image76.jpeg"/><Relationship Id="rId14" Type="http://schemas.openxmlformats.org/officeDocument/2006/relationships/image" Target="../media/image8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13" Type="http://schemas.openxmlformats.org/officeDocument/2006/relationships/image" Target="../media/image94.jpeg"/><Relationship Id="rId18" Type="http://schemas.openxmlformats.org/officeDocument/2006/relationships/image" Target="../media/image99.jpeg"/><Relationship Id="rId3" Type="http://schemas.openxmlformats.org/officeDocument/2006/relationships/image" Target="../media/image3.png"/><Relationship Id="rId7" Type="http://schemas.openxmlformats.org/officeDocument/2006/relationships/image" Target="../media/image88.jpeg"/><Relationship Id="rId12" Type="http://schemas.openxmlformats.org/officeDocument/2006/relationships/image" Target="../media/image93.jpeg"/><Relationship Id="rId17" Type="http://schemas.openxmlformats.org/officeDocument/2006/relationships/image" Target="../media/image98.jpeg"/><Relationship Id="rId2" Type="http://schemas.openxmlformats.org/officeDocument/2006/relationships/image" Target="../media/image2.jpg"/><Relationship Id="rId16" Type="http://schemas.openxmlformats.org/officeDocument/2006/relationships/image" Target="../media/image9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11" Type="http://schemas.openxmlformats.org/officeDocument/2006/relationships/image" Target="../media/image92.jpeg"/><Relationship Id="rId5" Type="http://schemas.openxmlformats.org/officeDocument/2006/relationships/image" Target="../media/image86.jpeg"/><Relationship Id="rId15" Type="http://schemas.openxmlformats.org/officeDocument/2006/relationships/image" Target="../media/image96.jpeg"/><Relationship Id="rId10" Type="http://schemas.openxmlformats.org/officeDocument/2006/relationships/image" Target="../media/image91.jpeg"/><Relationship Id="rId4" Type="http://schemas.openxmlformats.org/officeDocument/2006/relationships/image" Target="../media/image7.png"/><Relationship Id="rId9" Type="http://schemas.openxmlformats.org/officeDocument/2006/relationships/image" Target="../media/image90.jpeg"/><Relationship Id="rId14" Type="http://schemas.openxmlformats.org/officeDocument/2006/relationships/image" Target="../media/image9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jpeg"/><Relationship Id="rId18" Type="http://schemas.openxmlformats.org/officeDocument/2006/relationships/image" Target="../media/image113.jpeg"/><Relationship Id="rId3" Type="http://schemas.openxmlformats.org/officeDocument/2006/relationships/image" Target="../media/image3.png"/><Relationship Id="rId7" Type="http://schemas.openxmlformats.org/officeDocument/2006/relationships/image" Target="../media/image102.jpeg"/><Relationship Id="rId12" Type="http://schemas.openxmlformats.org/officeDocument/2006/relationships/image" Target="../media/image107.jpeg"/><Relationship Id="rId17" Type="http://schemas.openxmlformats.org/officeDocument/2006/relationships/image" Target="../media/image112.jpeg"/><Relationship Id="rId2" Type="http://schemas.openxmlformats.org/officeDocument/2006/relationships/image" Target="../media/image2.jpg"/><Relationship Id="rId16" Type="http://schemas.openxmlformats.org/officeDocument/2006/relationships/image" Target="../media/image1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jpeg"/><Relationship Id="rId11" Type="http://schemas.openxmlformats.org/officeDocument/2006/relationships/image" Target="../media/image106.jpeg"/><Relationship Id="rId5" Type="http://schemas.openxmlformats.org/officeDocument/2006/relationships/image" Target="../media/image100.jpeg"/><Relationship Id="rId15" Type="http://schemas.openxmlformats.org/officeDocument/2006/relationships/image" Target="../media/image110.jpeg"/><Relationship Id="rId10" Type="http://schemas.openxmlformats.org/officeDocument/2006/relationships/image" Target="../media/image105.jpeg"/><Relationship Id="rId4" Type="http://schemas.openxmlformats.org/officeDocument/2006/relationships/image" Target="../media/image7.png"/><Relationship Id="rId9" Type="http://schemas.openxmlformats.org/officeDocument/2006/relationships/image" Target="../media/image104.jpeg"/><Relationship Id="rId14" Type="http://schemas.openxmlformats.org/officeDocument/2006/relationships/image" Target="../media/image10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13" Type="http://schemas.openxmlformats.org/officeDocument/2006/relationships/image" Target="../media/image122.jpeg"/><Relationship Id="rId18" Type="http://schemas.openxmlformats.org/officeDocument/2006/relationships/image" Target="../media/image127.jpeg"/><Relationship Id="rId3" Type="http://schemas.openxmlformats.org/officeDocument/2006/relationships/image" Target="../media/image3.png"/><Relationship Id="rId7" Type="http://schemas.openxmlformats.org/officeDocument/2006/relationships/image" Target="../media/image116.jpeg"/><Relationship Id="rId12" Type="http://schemas.openxmlformats.org/officeDocument/2006/relationships/image" Target="../media/image121.jpeg"/><Relationship Id="rId17" Type="http://schemas.openxmlformats.org/officeDocument/2006/relationships/image" Target="../media/image126.jpeg"/><Relationship Id="rId2" Type="http://schemas.openxmlformats.org/officeDocument/2006/relationships/image" Target="../media/image2.jpg"/><Relationship Id="rId16" Type="http://schemas.openxmlformats.org/officeDocument/2006/relationships/image" Target="../media/image1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jpeg"/><Relationship Id="rId11" Type="http://schemas.openxmlformats.org/officeDocument/2006/relationships/image" Target="../media/image120.jpeg"/><Relationship Id="rId5" Type="http://schemas.openxmlformats.org/officeDocument/2006/relationships/image" Target="../media/image114.jpeg"/><Relationship Id="rId15" Type="http://schemas.openxmlformats.org/officeDocument/2006/relationships/image" Target="../media/image124.jpeg"/><Relationship Id="rId10" Type="http://schemas.openxmlformats.org/officeDocument/2006/relationships/image" Target="../media/image119.jpeg"/><Relationship Id="rId4" Type="http://schemas.openxmlformats.org/officeDocument/2006/relationships/image" Target="../media/image7.png"/><Relationship Id="rId9" Type="http://schemas.openxmlformats.org/officeDocument/2006/relationships/image" Target="../media/image118.jpeg"/><Relationship Id="rId14" Type="http://schemas.openxmlformats.org/officeDocument/2006/relationships/image" Target="../media/image12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13" Type="http://schemas.openxmlformats.org/officeDocument/2006/relationships/image" Target="../media/image136.jpeg"/><Relationship Id="rId18" Type="http://schemas.openxmlformats.org/officeDocument/2006/relationships/image" Target="../media/image141.jpeg"/><Relationship Id="rId3" Type="http://schemas.openxmlformats.org/officeDocument/2006/relationships/image" Target="../media/image3.png"/><Relationship Id="rId7" Type="http://schemas.openxmlformats.org/officeDocument/2006/relationships/image" Target="../media/image130.jpeg"/><Relationship Id="rId12" Type="http://schemas.openxmlformats.org/officeDocument/2006/relationships/image" Target="../media/image135.jpeg"/><Relationship Id="rId17" Type="http://schemas.openxmlformats.org/officeDocument/2006/relationships/image" Target="../media/image140.jpeg"/><Relationship Id="rId2" Type="http://schemas.openxmlformats.org/officeDocument/2006/relationships/image" Target="../media/image2.jpg"/><Relationship Id="rId16" Type="http://schemas.openxmlformats.org/officeDocument/2006/relationships/image" Target="../media/image1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jpeg"/><Relationship Id="rId11" Type="http://schemas.openxmlformats.org/officeDocument/2006/relationships/image" Target="../media/image134.jpeg"/><Relationship Id="rId5" Type="http://schemas.openxmlformats.org/officeDocument/2006/relationships/image" Target="../media/image128.jpeg"/><Relationship Id="rId15" Type="http://schemas.openxmlformats.org/officeDocument/2006/relationships/image" Target="../media/image138.jpeg"/><Relationship Id="rId10" Type="http://schemas.openxmlformats.org/officeDocument/2006/relationships/image" Target="../media/image133.jpeg"/><Relationship Id="rId4" Type="http://schemas.openxmlformats.org/officeDocument/2006/relationships/image" Target="../media/image7.png"/><Relationship Id="rId9" Type="http://schemas.openxmlformats.org/officeDocument/2006/relationships/image" Target="../media/image132.jpeg"/><Relationship Id="rId14" Type="http://schemas.openxmlformats.org/officeDocument/2006/relationships/image" Target="../media/image1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49.jpeg"/><Relationship Id="rId18" Type="http://schemas.openxmlformats.org/officeDocument/2006/relationships/image" Target="../media/image154.jpeg"/><Relationship Id="rId3" Type="http://schemas.openxmlformats.org/officeDocument/2006/relationships/image" Target="../media/image3.png"/><Relationship Id="rId7" Type="http://schemas.openxmlformats.org/officeDocument/2006/relationships/image" Target="../media/image144.jpeg"/><Relationship Id="rId12" Type="http://schemas.openxmlformats.org/officeDocument/2006/relationships/image" Target="../media/image148.jpeg"/><Relationship Id="rId17" Type="http://schemas.openxmlformats.org/officeDocument/2006/relationships/image" Target="../media/image153.jpeg"/><Relationship Id="rId2" Type="http://schemas.openxmlformats.org/officeDocument/2006/relationships/image" Target="../media/image2.jpg"/><Relationship Id="rId16" Type="http://schemas.openxmlformats.org/officeDocument/2006/relationships/image" Target="../media/image1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jpeg"/><Relationship Id="rId11" Type="http://schemas.openxmlformats.org/officeDocument/2006/relationships/image" Target="../media/image147.jpeg"/><Relationship Id="rId5" Type="http://schemas.openxmlformats.org/officeDocument/2006/relationships/image" Target="../media/image142.jpeg"/><Relationship Id="rId15" Type="http://schemas.openxmlformats.org/officeDocument/2006/relationships/image" Target="../media/image151.jpeg"/><Relationship Id="rId10" Type="http://schemas.openxmlformats.org/officeDocument/2006/relationships/image" Target="../media/image146.jpeg"/><Relationship Id="rId4" Type="http://schemas.openxmlformats.org/officeDocument/2006/relationships/image" Target="../media/image7.png"/><Relationship Id="rId9" Type="http://schemas.openxmlformats.org/officeDocument/2006/relationships/image" Target="../media/image145.jpeg"/><Relationship Id="rId14" Type="http://schemas.openxmlformats.org/officeDocument/2006/relationships/image" Target="../media/image1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eg"/><Relationship Id="rId13" Type="http://schemas.openxmlformats.org/officeDocument/2006/relationships/image" Target="../media/image163.jpeg"/><Relationship Id="rId18" Type="http://schemas.openxmlformats.org/officeDocument/2006/relationships/image" Target="../media/image168.jpeg"/><Relationship Id="rId3" Type="http://schemas.openxmlformats.org/officeDocument/2006/relationships/image" Target="../media/image3.png"/><Relationship Id="rId7" Type="http://schemas.openxmlformats.org/officeDocument/2006/relationships/image" Target="../media/image157.jpeg"/><Relationship Id="rId12" Type="http://schemas.openxmlformats.org/officeDocument/2006/relationships/image" Target="../media/image162.jpeg"/><Relationship Id="rId17" Type="http://schemas.openxmlformats.org/officeDocument/2006/relationships/image" Target="../media/image167.jpeg"/><Relationship Id="rId2" Type="http://schemas.openxmlformats.org/officeDocument/2006/relationships/image" Target="../media/image2.jpg"/><Relationship Id="rId16" Type="http://schemas.openxmlformats.org/officeDocument/2006/relationships/image" Target="../media/image16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jpeg"/><Relationship Id="rId11" Type="http://schemas.openxmlformats.org/officeDocument/2006/relationships/image" Target="../media/image161.jpeg"/><Relationship Id="rId5" Type="http://schemas.openxmlformats.org/officeDocument/2006/relationships/image" Target="../media/image155.jpeg"/><Relationship Id="rId15" Type="http://schemas.openxmlformats.org/officeDocument/2006/relationships/image" Target="../media/image165.jpeg"/><Relationship Id="rId10" Type="http://schemas.openxmlformats.org/officeDocument/2006/relationships/image" Target="../media/image160.jpeg"/><Relationship Id="rId4" Type="http://schemas.openxmlformats.org/officeDocument/2006/relationships/image" Target="../media/image7.png"/><Relationship Id="rId9" Type="http://schemas.openxmlformats.org/officeDocument/2006/relationships/image" Target="../media/image159.jpeg"/><Relationship Id="rId14" Type="http://schemas.openxmlformats.org/officeDocument/2006/relationships/image" Target="../media/image16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13" Type="http://schemas.openxmlformats.org/officeDocument/2006/relationships/image" Target="../media/image177.jpeg"/><Relationship Id="rId18" Type="http://schemas.openxmlformats.org/officeDocument/2006/relationships/image" Target="../media/image182.jpeg"/><Relationship Id="rId3" Type="http://schemas.openxmlformats.org/officeDocument/2006/relationships/image" Target="../media/image3.png"/><Relationship Id="rId7" Type="http://schemas.openxmlformats.org/officeDocument/2006/relationships/image" Target="../media/image171.jpeg"/><Relationship Id="rId12" Type="http://schemas.openxmlformats.org/officeDocument/2006/relationships/image" Target="../media/image176.jpeg"/><Relationship Id="rId17" Type="http://schemas.openxmlformats.org/officeDocument/2006/relationships/image" Target="../media/image181.jpeg"/><Relationship Id="rId2" Type="http://schemas.openxmlformats.org/officeDocument/2006/relationships/image" Target="../media/image2.jpg"/><Relationship Id="rId16" Type="http://schemas.openxmlformats.org/officeDocument/2006/relationships/image" Target="../media/image18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jpeg"/><Relationship Id="rId11" Type="http://schemas.openxmlformats.org/officeDocument/2006/relationships/image" Target="../media/image175.jpeg"/><Relationship Id="rId5" Type="http://schemas.openxmlformats.org/officeDocument/2006/relationships/image" Target="../media/image169.jpeg"/><Relationship Id="rId15" Type="http://schemas.openxmlformats.org/officeDocument/2006/relationships/image" Target="../media/image179.jpeg"/><Relationship Id="rId10" Type="http://schemas.openxmlformats.org/officeDocument/2006/relationships/image" Target="../media/image174.jpeg"/><Relationship Id="rId4" Type="http://schemas.openxmlformats.org/officeDocument/2006/relationships/image" Target="../media/image7.png"/><Relationship Id="rId9" Type="http://schemas.openxmlformats.org/officeDocument/2006/relationships/image" Target="../media/image173.jpeg"/><Relationship Id="rId14" Type="http://schemas.openxmlformats.org/officeDocument/2006/relationships/image" Target="../media/image17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jpeg"/><Relationship Id="rId13" Type="http://schemas.openxmlformats.org/officeDocument/2006/relationships/image" Target="../media/image191.jpeg"/><Relationship Id="rId18" Type="http://schemas.openxmlformats.org/officeDocument/2006/relationships/image" Target="../media/image196.jpeg"/><Relationship Id="rId3" Type="http://schemas.openxmlformats.org/officeDocument/2006/relationships/image" Target="../media/image3.png"/><Relationship Id="rId7" Type="http://schemas.openxmlformats.org/officeDocument/2006/relationships/image" Target="../media/image185.jpeg"/><Relationship Id="rId12" Type="http://schemas.openxmlformats.org/officeDocument/2006/relationships/image" Target="../media/image190.jpeg"/><Relationship Id="rId17" Type="http://schemas.openxmlformats.org/officeDocument/2006/relationships/image" Target="../media/image195.jpeg"/><Relationship Id="rId2" Type="http://schemas.openxmlformats.org/officeDocument/2006/relationships/image" Target="../media/image2.jpg"/><Relationship Id="rId16" Type="http://schemas.openxmlformats.org/officeDocument/2006/relationships/image" Target="../media/image19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jpeg"/><Relationship Id="rId11" Type="http://schemas.openxmlformats.org/officeDocument/2006/relationships/image" Target="../media/image189.jpeg"/><Relationship Id="rId5" Type="http://schemas.openxmlformats.org/officeDocument/2006/relationships/image" Target="../media/image183.jpeg"/><Relationship Id="rId15" Type="http://schemas.openxmlformats.org/officeDocument/2006/relationships/image" Target="../media/image193.jpeg"/><Relationship Id="rId10" Type="http://schemas.openxmlformats.org/officeDocument/2006/relationships/image" Target="../media/image188.jpeg"/><Relationship Id="rId4" Type="http://schemas.openxmlformats.org/officeDocument/2006/relationships/image" Target="../media/image7.png"/><Relationship Id="rId9" Type="http://schemas.openxmlformats.org/officeDocument/2006/relationships/image" Target="../media/image187.jpeg"/><Relationship Id="rId14" Type="http://schemas.openxmlformats.org/officeDocument/2006/relationships/image" Target="../media/image19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jpeg"/><Relationship Id="rId13" Type="http://schemas.openxmlformats.org/officeDocument/2006/relationships/image" Target="../media/image205.jpeg"/><Relationship Id="rId18" Type="http://schemas.openxmlformats.org/officeDocument/2006/relationships/image" Target="../media/image210.jpeg"/><Relationship Id="rId3" Type="http://schemas.openxmlformats.org/officeDocument/2006/relationships/image" Target="../media/image3.png"/><Relationship Id="rId7" Type="http://schemas.openxmlformats.org/officeDocument/2006/relationships/image" Target="../media/image199.jpeg"/><Relationship Id="rId12" Type="http://schemas.openxmlformats.org/officeDocument/2006/relationships/image" Target="../media/image204.jpeg"/><Relationship Id="rId17" Type="http://schemas.openxmlformats.org/officeDocument/2006/relationships/image" Target="../media/image209.jpeg"/><Relationship Id="rId2" Type="http://schemas.openxmlformats.org/officeDocument/2006/relationships/image" Target="../media/image2.jpg"/><Relationship Id="rId16" Type="http://schemas.openxmlformats.org/officeDocument/2006/relationships/image" Target="../media/image20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8.jpeg"/><Relationship Id="rId11" Type="http://schemas.openxmlformats.org/officeDocument/2006/relationships/image" Target="../media/image203.jpeg"/><Relationship Id="rId5" Type="http://schemas.openxmlformats.org/officeDocument/2006/relationships/image" Target="../media/image197.jpeg"/><Relationship Id="rId15" Type="http://schemas.openxmlformats.org/officeDocument/2006/relationships/image" Target="../media/image207.jpeg"/><Relationship Id="rId10" Type="http://schemas.openxmlformats.org/officeDocument/2006/relationships/image" Target="../media/image202.jpeg"/><Relationship Id="rId4" Type="http://schemas.openxmlformats.org/officeDocument/2006/relationships/image" Target="../media/image7.png"/><Relationship Id="rId9" Type="http://schemas.openxmlformats.org/officeDocument/2006/relationships/image" Target="../media/image201.jpeg"/><Relationship Id="rId14" Type="http://schemas.openxmlformats.org/officeDocument/2006/relationships/image" Target="../media/image20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jpeg"/><Relationship Id="rId13" Type="http://schemas.openxmlformats.org/officeDocument/2006/relationships/image" Target="../media/image219.jpeg"/><Relationship Id="rId18" Type="http://schemas.openxmlformats.org/officeDocument/2006/relationships/image" Target="../media/image224.jpeg"/><Relationship Id="rId3" Type="http://schemas.openxmlformats.org/officeDocument/2006/relationships/image" Target="../media/image3.png"/><Relationship Id="rId7" Type="http://schemas.openxmlformats.org/officeDocument/2006/relationships/image" Target="../media/image213.jpeg"/><Relationship Id="rId12" Type="http://schemas.openxmlformats.org/officeDocument/2006/relationships/image" Target="../media/image218.jpeg"/><Relationship Id="rId17" Type="http://schemas.openxmlformats.org/officeDocument/2006/relationships/image" Target="../media/image223.jpeg"/><Relationship Id="rId2" Type="http://schemas.openxmlformats.org/officeDocument/2006/relationships/image" Target="../media/image2.jpg"/><Relationship Id="rId16" Type="http://schemas.openxmlformats.org/officeDocument/2006/relationships/image" Target="../media/image2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jpeg"/><Relationship Id="rId11" Type="http://schemas.openxmlformats.org/officeDocument/2006/relationships/image" Target="../media/image217.jpeg"/><Relationship Id="rId5" Type="http://schemas.openxmlformats.org/officeDocument/2006/relationships/image" Target="../media/image211.jpeg"/><Relationship Id="rId15" Type="http://schemas.openxmlformats.org/officeDocument/2006/relationships/image" Target="../media/image221.jpeg"/><Relationship Id="rId10" Type="http://schemas.openxmlformats.org/officeDocument/2006/relationships/image" Target="../media/image216.jpeg"/><Relationship Id="rId4" Type="http://schemas.openxmlformats.org/officeDocument/2006/relationships/image" Target="../media/image7.png"/><Relationship Id="rId9" Type="http://schemas.openxmlformats.org/officeDocument/2006/relationships/image" Target="../media/image215.jpeg"/><Relationship Id="rId14" Type="http://schemas.openxmlformats.org/officeDocument/2006/relationships/image" Target="../media/image22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jpeg"/><Relationship Id="rId13" Type="http://schemas.openxmlformats.org/officeDocument/2006/relationships/image" Target="../media/image233.jpeg"/><Relationship Id="rId18" Type="http://schemas.openxmlformats.org/officeDocument/2006/relationships/image" Target="../media/image238.jpeg"/><Relationship Id="rId3" Type="http://schemas.openxmlformats.org/officeDocument/2006/relationships/image" Target="../media/image3.png"/><Relationship Id="rId7" Type="http://schemas.openxmlformats.org/officeDocument/2006/relationships/image" Target="../media/image227.jpeg"/><Relationship Id="rId12" Type="http://schemas.openxmlformats.org/officeDocument/2006/relationships/image" Target="../media/image232.jpeg"/><Relationship Id="rId17" Type="http://schemas.openxmlformats.org/officeDocument/2006/relationships/image" Target="../media/image237.jpeg"/><Relationship Id="rId2" Type="http://schemas.openxmlformats.org/officeDocument/2006/relationships/image" Target="../media/image2.jpg"/><Relationship Id="rId16" Type="http://schemas.openxmlformats.org/officeDocument/2006/relationships/image" Target="../media/image2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jpeg"/><Relationship Id="rId11" Type="http://schemas.openxmlformats.org/officeDocument/2006/relationships/image" Target="../media/image231.jpeg"/><Relationship Id="rId5" Type="http://schemas.openxmlformats.org/officeDocument/2006/relationships/image" Target="../media/image225.jpeg"/><Relationship Id="rId15" Type="http://schemas.openxmlformats.org/officeDocument/2006/relationships/image" Target="../media/image235.jpeg"/><Relationship Id="rId10" Type="http://schemas.openxmlformats.org/officeDocument/2006/relationships/image" Target="../media/image230.jpeg"/><Relationship Id="rId4" Type="http://schemas.openxmlformats.org/officeDocument/2006/relationships/image" Target="../media/image7.png"/><Relationship Id="rId9" Type="http://schemas.openxmlformats.org/officeDocument/2006/relationships/image" Target="../media/image229.jpeg"/><Relationship Id="rId14" Type="http://schemas.openxmlformats.org/officeDocument/2006/relationships/image" Target="../media/image23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jpeg"/><Relationship Id="rId13" Type="http://schemas.openxmlformats.org/officeDocument/2006/relationships/image" Target="../media/image247.jpeg"/><Relationship Id="rId18" Type="http://schemas.openxmlformats.org/officeDocument/2006/relationships/image" Target="../media/image252.jpeg"/><Relationship Id="rId3" Type="http://schemas.openxmlformats.org/officeDocument/2006/relationships/image" Target="../media/image3.png"/><Relationship Id="rId7" Type="http://schemas.openxmlformats.org/officeDocument/2006/relationships/image" Target="../media/image241.jpeg"/><Relationship Id="rId12" Type="http://schemas.openxmlformats.org/officeDocument/2006/relationships/image" Target="../media/image246.jpeg"/><Relationship Id="rId17" Type="http://schemas.openxmlformats.org/officeDocument/2006/relationships/image" Target="../media/image251.jpeg"/><Relationship Id="rId2" Type="http://schemas.openxmlformats.org/officeDocument/2006/relationships/image" Target="../media/image2.jpg"/><Relationship Id="rId16" Type="http://schemas.openxmlformats.org/officeDocument/2006/relationships/image" Target="../media/image2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jpeg"/><Relationship Id="rId11" Type="http://schemas.openxmlformats.org/officeDocument/2006/relationships/image" Target="../media/image245.jpeg"/><Relationship Id="rId5" Type="http://schemas.openxmlformats.org/officeDocument/2006/relationships/image" Target="../media/image239.png"/><Relationship Id="rId15" Type="http://schemas.openxmlformats.org/officeDocument/2006/relationships/image" Target="../media/image249.jpeg"/><Relationship Id="rId10" Type="http://schemas.openxmlformats.org/officeDocument/2006/relationships/image" Target="../media/image244.jpeg"/><Relationship Id="rId4" Type="http://schemas.openxmlformats.org/officeDocument/2006/relationships/image" Target="../media/image7.png"/><Relationship Id="rId9" Type="http://schemas.openxmlformats.org/officeDocument/2006/relationships/image" Target="../media/image243.jpeg"/><Relationship Id="rId14" Type="http://schemas.openxmlformats.org/officeDocument/2006/relationships/image" Target="../media/image24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jpeg"/><Relationship Id="rId13" Type="http://schemas.openxmlformats.org/officeDocument/2006/relationships/image" Target="../media/image261.jpeg"/><Relationship Id="rId3" Type="http://schemas.openxmlformats.org/officeDocument/2006/relationships/image" Target="../media/image3.png"/><Relationship Id="rId7" Type="http://schemas.openxmlformats.org/officeDocument/2006/relationships/image" Target="../media/image255.jpeg"/><Relationship Id="rId12" Type="http://schemas.openxmlformats.org/officeDocument/2006/relationships/image" Target="../media/image26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jpeg"/><Relationship Id="rId11" Type="http://schemas.openxmlformats.org/officeDocument/2006/relationships/image" Target="../media/image259.jpeg"/><Relationship Id="rId5" Type="http://schemas.openxmlformats.org/officeDocument/2006/relationships/image" Target="../media/image253.jpeg"/><Relationship Id="rId10" Type="http://schemas.openxmlformats.org/officeDocument/2006/relationships/image" Target="../media/image258.jpeg"/><Relationship Id="rId4" Type="http://schemas.openxmlformats.org/officeDocument/2006/relationships/image" Target="../media/image7.png"/><Relationship Id="rId9" Type="http://schemas.openxmlformats.org/officeDocument/2006/relationships/image" Target="../media/image257.jpeg"/><Relationship Id="rId14" Type="http://schemas.openxmlformats.org/officeDocument/2006/relationships/image" Target="../media/image2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3" Type="http://schemas.openxmlformats.org/officeDocument/2006/relationships/image" Target="../media/image3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" Type="http://schemas.openxmlformats.org/officeDocument/2006/relationships/image" Target="../media/image2.jpg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10" Type="http://schemas.openxmlformats.org/officeDocument/2006/relationships/image" Target="../media/image22.jpeg"/><Relationship Id="rId4" Type="http://schemas.openxmlformats.org/officeDocument/2006/relationships/image" Target="../media/image7.pn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18" Type="http://schemas.openxmlformats.org/officeDocument/2006/relationships/image" Target="../media/image44.jpeg"/><Relationship Id="rId3" Type="http://schemas.openxmlformats.org/officeDocument/2006/relationships/image" Target="../media/image3.pn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17" Type="http://schemas.openxmlformats.org/officeDocument/2006/relationships/image" Target="../media/image43.jpeg"/><Relationship Id="rId2" Type="http://schemas.openxmlformats.org/officeDocument/2006/relationships/image" Target="../media/image2.jpg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5" Type="http://schemas.openxmlformats.org/officeDocument/2006/relationships/image" Target="../media/image41.jpeg"/><Relationship Id="rId10" Type="http://schemas.openxmlformats.org/officeDocument/2006/relationships/image" Target="../media/image36.jpeg"/><Relationship Id="rId4" Type="http://schemas.openxmlformats.org/officeDocument/2006/relationships/image" Target="../media/image7.png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3.jpeg"/><Relationship Id="rId18" Type="http://schemas.openxmlformats.org/officeDocument/2006/relationships/image" Target="../media/image58.jpeg"/><Relationship Id="rId3" Type="http://schemas.openxmlformats.org/officeDocument/2006/relationships/image" Target="../media/image3.png"/><Relationship Id="rId7" Type="http://schemas.openxmlformats.org/officeDocument/2006/relationships/image" Target="../media/image47.jpeg"/><Relationship Id="rId12" Type="http://schemas.openxmlformats.org/officeDocument/2006/relationships/image" Target="../media/image52.jpeg"/><Relationship Id="rId17" Type="http://schemas.openxmlformats.org/officeDocument/2006/relationships/image" Target="../media/image57.jpeg"/><Relationship Id="rId2" Type="http://schemas.openxmlformats.org/officeDocument/2006/relationships/image" Target="../media/image2.jpg"/><Relationship Id="rId16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png"/><Relationship Id="rId15" Type="http://schemas.openxmlformats.org/officeDocument/2006/relationships/image" Target="../media/image55.jpeg"/><Relationship Id="rId10" Type="http://schemas.openxmlformats.org/officeDocument/2006/relationships/image" Target="../media/image50.jpeg"/><Relationship Id="rId4" Type="http://schemas.openxmlformats.org/officeDocument/2006/relationships/image" Target="../media/image7.png"/><Relationship Id="rId9" Type="http://schemas.openxmlformats.org/officeDocument/2006/relationships/image" Target="../media/image49.jpeg"/><Relationship Id="rId14" Type="http://schemas.openxmlformats.org/officeDocument/2006/relationships/image" Target="../media/image5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385739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8913">
        <p14:reveal thruBlk="1" dir="r"/>
      </p:transition>
    </mc:Choice>
    <mc:Fallback>
      <p:transition spd="slow" advTm="89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0242" name="Picture 2" descr="Foto do(a) deputado(a) Antonio Bri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199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Foto do(a) deputado(a) Raimundo Cost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982" y="199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Foto do(a) deputado(a) Dal Barret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200" y="199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Foto do(a) deputado(a) José Roch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418" y="199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Foto do(a) deputado(a) Otto Alencar Filh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636" y="199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Foto do(a) deputado(a) Lídice da Mat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854" y="199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Foto do(a) deputado(a) Claudio Cajad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075" y="199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Foto do(a) deputado(a) Mauro Benevides Filh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144077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 descr="Foto do(a) deputado(a) Danilo Fort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36" y="4144077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0" name="Picture 20" descr="Foto do(a) deputado(a) Fernanda Pessoa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09" y="4144077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2" name="Picture 22" descr="Foto do(a) deputado(a) Albuquerqu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881" y="4144077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4" name="Picture 24" descr="Foto do(a) deputado(a) Júnior Mano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253" y="4144077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6" name="Picture 26" descr="Foto do(a) deputado(a) Moses Rodrigues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625" y="4144077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8" name="Picture 28" descr="Foto do(a) deputado(a) Célio Studart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1999" y="4144077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08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68">
        <p14:reveal/>
      </p:transition>
    </mc:Choice>
    <mc:Fallback>
      <p:transition spd="slow" advTm="446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1266" name="Picture 2" descr="Foto do(a) deputado(a) André Figueired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204942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Foto do(a) deputado(a) Eduardo Bismarc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434" y="204942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Foto do(a) deputado(a) Dayany Bittencou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104" y="204942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Foto do(a) deputado(a) Gilvan Maxim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774" y="204942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Foto do(a) deputado(a) Júlio Cesa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444" y="204942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Foto do(a) deputado(a) Alberto Frag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114" y="204942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Foto do(a) deputado(a) Rafael Prudent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786" y="204942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Foto do(a) deputado(a) Erika Kokay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1568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2" name="Picture 18" descr="Foto do(a) deputado(a) Prof. Reginaldo Vera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434" y="41568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4" name="Picture 20" descr="Foto do(a) deputado(a) Prof. Paulo Fernand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104" y="41568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6" name="Picture 22" descr="Foto do(a) deputado(a) Bia Kici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774" y="41568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8" name="Picture 24" descr="Foto do(a) deputado(a) Fred Linhare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444" y="41568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0" name="Picture 26" descr="Foto do(a) deputado(a) Messias Donato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114" y="41568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2" name="Picture 28" descr="Foto do(a) deputado(a) Gilson Daniel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786" y="41568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35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38">
        <p14:reveal/>
      </p:transition>
    </mc:Choice>
    <mc:Fallback>
      <p:transition spd="slow" advTm="44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2290" name="Picture 2" descr="Foto do(a) deputado(a) Dr. Victor Linhal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2113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Foto do(a) deputado(a) Evair Vieira de Mel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589" y="2113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Foto do(a) deputado(a) Jack Roch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414" y="2113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Foto do(a) deputado(a) Helder Salomã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239" y="2113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Foto do(a) deputado(a) Paulo Folett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064" y="2113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Foto do(a) deputado(a) Da Vitori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889" y="2113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Foto do(a) deputado(a) Magda Mofatt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711" y="2113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Foto do(a) deputado(a) José Nelt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357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 descr="Foto do(a) deputado(a) Marussa Boldri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588" y="4357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8" name="Picture 20" descr="Foto do(a) deputado(a) Glaustin da Foku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412" y="4357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Foto do(a) deputado(a) Rubens Otoni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236" y="4357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Foto do(a) deputado(a) Ismael Alexandrino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060" y="4357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4" name="Picture 26" descr="Foto do(a) deputado(a) Gustavo Gayer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884" y="4357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6" name="Picture 28" descr="Foto do(a) deputado(a) Célio Silveira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711" y="435757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27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23">
        <p14:reveal/>
      </p:transition>
    </mc:Choice>
    <mc:Fallback>
      <p:transition spd="slow" advTm="442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3314" name="Picture 2" descr="Foto do(a) deputado(a) Flávia Mora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219012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Foto do(a) deputado(a) Dr. Zacharias Cali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982" y="219012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Foto do(a) deputado(a) Silvye Alve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200" y="219012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Foto do(a) deputado(a) Daniel Agrobo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418" y="219012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Foto do(a) deputado(a) Lêda Borge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636" y="219012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Foto do(a) deputado(a) Jeferson Rodrigue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854" y="219012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Foto do(a) deputado(a) Adriano do Bald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075" y="219012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8" name="Picture 16" descr="Foto do(a) deputado(a) Márcio Honaise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28292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0" name="Picture 18" descr="Foto do(a) deputado(a) Pedro Lucas Fernande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983" y="428292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2" name="Picture 20" descr="Foto do(a) deputado(a) Dr. Benjami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202" y="428292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4" name="Picture 22" descr="Foto do(a) deputado(a) Amanda Genti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421" y="428292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6" name="Picture 24" descr="Foto do(a) deputado(a) Bruno Faria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640" y="428292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8" name="Picture 26" descr="Foto do(a) deputado(a) Pedro Aihara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859" y="428292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0" name="Picture 28" descr="Foto do(a) deputado(a) Reginaldo Lopes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075" y="428292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119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397">
        <p14:reveal/>
      </p:transition>
    </mc:Choice>
    <mc:Fallback>
      <p:transition spd="slow" advTm="43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4338" name="Picture 2" descr="Foto do(a) deputado(a) Pinheirinh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191548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Foto do(a) deputado(a) Dimas Fabian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704" y="191548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Foto do(a) deputado(a) Rogério Corre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644" y="191548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Foto do(a) deputado(a) Paulo Guede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584" y="191548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Foto do(a) deputado(a) Luis Tibé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524" y="191548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Foto do(a) deputado(a) Igor Tim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464" y="191548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Foto do(a) deputado(a) Greyce Elia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402" y="191548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Foto do(a) deputado(a) Delegada Ion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37091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 descr="Foto do(a) deputado(a) Hercílio Coelho Diniz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704" y="437091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0" descr="Foto do(a) deputado(a) Miguel Ângel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644" y="437091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8" name="Picture 22" descr="Foto do(a) deputado(a) Zé Silva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584" y="437091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0" name="Picture 24" descr="Foto do(a) deputado(a) Luiz Fernando Faria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524" y="437091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2" name="Picture 26" descr="Foto do(a) deputado(a) Gilberto Abramo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464" y="437091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4" name="Picture 28" descr="Foto do(a) deputado(a) Fred Costa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402" y="437091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36">
        <p14:reveal/>
      </p:transition>
    </mc:Choice>
    <mc:Fallback>
      <p:transition spd="slow" advTm="44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5362" name="Picture 2" descr="Foto do(a) deputado(a) Lafayette de Andr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202505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oto do(a) deputado(a) Delegado Marcelo Freita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202505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Foto do(a) deputado(a) Newton Cardoso J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202505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Foto do(a) deputado(a) Mauricio do Vôlei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202505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Foto do(a) deputado(a) Padre Joã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202505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Foto do(a) deputado(a) Nely Aquin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202505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Foto do(a) deputado(a) Leonardo Monteir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202505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Foto do(a) deputado(a) Mário Heringe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Foto do(a) deputado(a) Junio Amaral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Foto do(a) deputado(a) Ana Pimente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 descr="Foto do(a) deputado(a) Dr. Luiz Ovand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4" name="Picture 24" descr="Foto do(a) deputado(a) Vander Loube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6" name="Picture 26" descr="Foto do(a) deputado(a) Geraldo Resend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8" name="Picture 28" descr="Foto do(a) deputado(a) Coronel Fernanda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442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32">
        <p14:reveal/>
      </p:transition>
    </mc:Choice>
    <mc:Fallback>
      <p:transition spd="slow" advTm="443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6386" name="Picture 2" descr="Foto do(a) deputado(a) Fabio Garc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196024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oto do(a) deputado(a) Emanuel Pinheiro Net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196024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Foto do(a) deputado(a) Júnior Ferrari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196024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Foto do(a) deputado(a) Celso Sabin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196024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Foto do(a) deputado(a) Antônio Doid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196024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Foto do(a) deputado(a) Renilce Nicodemo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196024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Foto do(a) deputado(a) Airton Faleir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196024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Foto do(a) deputado(a) Raimundo Santo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2" name="Picture 18" descr="Foto do(a) deputado(a) Joaquim Passarinh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4" name="Picture 20" descr="Foto do(a) deputado(a) Andreia Siqueira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6" name="Picture 22" descr="Foto do(a) deputado(a) Murilo Galdin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8" name="Picture 24" descr="Foto do(a) deputado(a) Wilson Santiago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0" name="Picture 26" descr="Foto do(a) deputado(a) Romero Rodrigues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2" name="Picture 28" descr="Foto do(a) deputado(a) Mersinho Lucena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450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75">
        <p14:reveal/>
      </p:transition>
    </mc:Choice>
    <mc:Fallback>
      <p:transition spd="slow" advTm="44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7410" name="Picture 2" descr="Foto do(a) deputado(a) Coronel Meir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201860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Foto do(a) deputado(a) Lucas Ram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201860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Foto do(a) deputado(a) Fernando Rodolf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201860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Foto do(a) deputado(a) Luciano Biva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201860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Foto do(a) deputado(a) Felipe Carrera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201860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Foto do(a) deputado(a) Carlos Vera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201860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2" name="Picture 14" descr="Foto do(a) deputado(a) Jadyel Alencar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201860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4" name="Picture 16" descr="Foto do(a) deputado(a) Luisa Canziani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2957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6" name="Picture 18" descr="Foto do(a) deputado(a) Delegado Matheus Laiol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42957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8" name="Picture 20" descr="Foto do(a) deputado(a) Geraldo Mende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42957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0" name="Picture 22" descr="Foto do(a) deputado(a) Beto Pret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42957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2" name="Picture 24" descr="Foto do(a) deputado(a) Luiz Nishimori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42957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4" name="Picture 26" descr="Foto do(a) deputado(a) Tadeu Veneri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42957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6" name="Picture 28" descr="Foto do(a) deputado(a) Felipe Francischini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42957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94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5305">
        <p14:reveal/>
      </p:transition>
    </mc:Choice>
    <mc:Fallback>
      <p:transition spd="slow" advTm="53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8434" name="Picture 2" descr="Foto do(a) deputado(a) Carol Dartor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217405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Foto do(a) deputado(a) Reimon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217405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Foto do(a) deputado(a) Helio Lope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217405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Foto do(a) deputado(a) Pedro Paul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217405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Foto do(a) deputado(a) Marcos Tavare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217405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 descr="Foto do(a) deputado(a) Laura Carneir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217405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Foto do(a) deputado(a) Daniel Soranz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217405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8" name="Picture 16" descr="Foto do(a) deputado(a) Sóstenes Cavalcant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27011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0" name="Picture 18" descr="Foto do(a) deputado(a) Dimas Gadelh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427011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2" name="Picture 20" descr="Foto do(a) deputado(a) General Pazuell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427011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4" name="Picture 22" descr="Foto do(a) deputado(a) Julio Lope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427011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6" name="Picture 24" descr="Foto do(a) deputado(a) Sargento Portugal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427011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8" name="Picture 26" descr="Foto do(a) deputado(a) Delegado Ramagem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427011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60" name="Picture 28" descr="Foto do(a) deputado(a) Chiquinho Brazã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427011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67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13">
        <p14:reveal/>
      </p:transition>
    </mc:Choice>
    <mc:Fallback>
      <p:transition spd="slow" advTm="44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19458" name="Picture 2" descr="Foto do(a) deputado(a) Hugo Le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195234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Foto do(a) deputado(a) Ricardo Abrã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195234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Foto do(a) deputado(a) Marcelo Crivell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195234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Foto do(a) deputado(a) Marcelo Queiroz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195234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Foto do(a) deputado(a) Gutemberg Re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195234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Foto do(a) deputado(a) Bebet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195234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Picture 14" descr="Foto do(a) deputado(a) Tarcísio Mott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195234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2" name="Picture 16" descr="Foto do(a) deputado(a) General Girã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15627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4" name="Picture 18" descr="Foto do(a) deputado(a) Sargento Gonçalve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415627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6" name="Picture 20" descr="Foto do(a) deputado(a) Paulinho Freir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415627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8" name="Picture 22" descr="Foto do(a) deputado(a) Cristiane Lope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415627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0" name="Picture 24" descr="Foto do(a) deputado(a) Coronel Chrisóstomo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415627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2" name="Picture 26" descr="Foto do(a) deputado(a) Lucio Mosquini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415627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4" name="Picture 28" descr="Foto do(a) deputado(a) Dr. Fernando Máxim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415627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912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52">
        <p14:reveal/>
      </p:transition>
    </mc:Choice>
    <mc:Fallback>
      <p:transition spd="slow" advTm="44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163257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423301" y="1928900"/>
            <a:ext cx="741564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700" b="1" dirty="0" smtClean="0">
                <a:solidFill>
                  <a:srgbClr val="113C67"/>
                </a:solidFill>
              </a:rPr>
              <a:t>A Frente Parlamentar Mista Pela Transparência Pública marca um importante momento para a sociedade brasileira, pois visa o aperfeiçoamento da legislação existente, com o propósito de comprovar a probidade dos atos da administração, a regularidade dos gastos públicos e do emprego de bens, valores e dinheiros públicos.</a:t>
            </a:r>
            <a:endParaRPr lang="pt-BR" sz="2700" b="1" dirty="0">
              <a:solidFill>
                <a:srgbClr val="113C67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28" y="2550610"/>
            <a:ext cx="4123963" cy="175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57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36">
        <p14:reveal/>
      </p:transition>
    </mc:Choice>
    <mc:Fallback>
      <p:transition spd="slow" advTm="44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20482" name="Picture 2" descr="Foto do(a) deputado(a) Silvia Cristin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Foto do(a) deputado(a) Thiago Flor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Foto do(a) deputado(a) Maurício Carvalh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Foto do(a) deputado(a) Pastor Diniz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Foto do(a) deputado(a) Nicolett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4" name="Picture 14" descr="Foto do(a) deputado(a) Defensor Stélio Den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6" name="Picture 16" descr="Foto do(a) deputado(a) Gabriel Mot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8" name="Picture 18" descr="Foto do(a) deputado(a) Helena Lima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09413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0" name="Picture 20" descr="Foto do(a) deputado(a) Alexandre Lindenmeye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64" y="409413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2" name="Picture 22" descr="Foto do(a) deputado(a) Afonso Motta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764" y="409413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4" name="Picture 24" descr="Foto do(a) deputado(a) Pompeo de Matto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264" y="409413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6" name="Picture 26" descr="Foto do(a) deputado(a) Pedro Westphalen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764" y="409413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8" name="Picture 28" descr="Foto do(a) deputado(a) Any Ortiz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264" y="409413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0" name="Picture 30" descr="Foto do(a) deputado(a) Lucas Redecker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763" y="4094136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694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30">
        <p14:reveal/>
      </p:transition>
    </mc:Choice>
    <mc:Fallback>
      <p:transition spd="slow" advTm="44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21506" name="Picture 2" descr="Foto do(a) deputado(a) Osmar Terr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209607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Foto do(a) deputado(a) Marcel van Hatte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209607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Foto do(a) deputado(a) Alceu Moreir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209607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Foto do(a) deputado(a) Giovani Cherini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209607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Foto do(a) deputado(a) Tenente Coronel Zucc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209607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Foto do(a) deputado(a) Marc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209607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Foto do(a) deputado(a) Maria do Rosári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209607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Picture 16" descr="Foto do(a) deputado(a) Daniel Trzecia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33025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2" name="Picture 18" descr="Foto do(a) deputado(a) Heitor Schuch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433025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4" name="Picture 20" descr="Foto do(a) deputado(a) Carlos Gome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433025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6" name="Picture 22" descr="Foto do(a) deputado(a) Covatti Filh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433025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8" name="Picture 24" descr="Foto do(a) deputado(a) Geovania de Sá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433025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0" name="Picture 26" descr="Foto do(a) deputado(a) Ricardo Guidi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433025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2" name="Picture 28" descr="Foto do(a) deputado(a) Carlos Chiodini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433025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346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531">
        <p14:reveal/>
      </p:transition>
    </mc:Choice>
    <mc:Fallback>
      <p:transition spd="slow" advTm="35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22530" name="Picture 2" descr="Foto do(a) deputado(a) Fabio Schioche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204366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oto do(a) deputado(a) Daniel Freita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204366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Foto do(a) deputado(a) Pezenti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203831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Foto do(a) deputado(a) Zé Trovã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203831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Foto do(a) deputado(a) Caroline de Ton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203831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0" name="Picture 12" descr="Foto do(a) deputado(a) Cobalchini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203831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2" name="Picture 14" descr="Foto do(a) deputado(a) Jorge Goette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203831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4" name="Picture 16" descr="Foto do(a) deputado(a) Icaro de Valmi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204314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6" name="Picture 18" descr="Foto do(a) deputado(a) Rodrigo Valadare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8" name="Picture 20" descr="Foto do(a) deputado(a) Gustinho Ribeir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419420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0" name="Picture 22" descr="Foto do(a) deputado(a) Rosana Vall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2" name="Picture 24" descr="Foto do(a) deputado(a) Tabata Amaral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42181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4" name="Picture 26" descr="Foto do(a) deputado(a) Kiko Celeguim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415541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6" name="Picture 28" descr="Foto do(a) deputado(a) Marangoni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415541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667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17">
        <p14:reveal/>
      </p:transition>
    </mc:Choice>
    <mc:Fallback>
      <p:transition spd="slow" advTm="44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64" y="1976231"/>
            <a:ext cx="1080000" cy="1440000"/>
          </a:xfrm>
          <a:prstGeom prst="rect">
            <a:avLst/>
          </a:prstGeom>
        </p:spPr>
      </p:pic>
      <p:pic>
        <p:nvPicPr>
          <p:cNvPr id="23554" name="Picture 2" descr="Foto do(a) deputado(a) Marco Bertaioll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773" y="197623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Foto do(a) deputado(a) Vitor Lippi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782" y="197623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Foto do(a) deputado(a) Mauricio Neve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791" y="197623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Foto do(a) deputado(a) Vinicius Carvalh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800" y="197623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Foto do(a) deputado(a) Paulo Alexandre Barbos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809" y="197623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 descr="Foto do(a) deputado(a) Celso Russomann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817" y="1976231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6" name="Picture 14" descr="Foto do(a) deputado(a) Carla Zambelli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8" name="Picture 16" descr="Foto do(a) deputado(a) Kim Kataguiri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773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0" name="Picture 18" descr="Foto do(a) deputado(a) Renata Abreu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782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2" name="Picture 20" descr="Foto do(a) deputado(a) Coronel Telhada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791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4" name="Picture 22" descr="Foto do(a) deputado(a) Fausto Pinato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800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6" name="Picture 24" descr="Foto do(a) deputado(a) Alencar Santana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809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8" name="Picture 26" descr="Foto do(a) deputado(a) Felipe Becari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817" y="410040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5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670">
        <p14:reveal/>
      </p:transition>
    </mc:Choice>
    <mc:Fallback>
      <p:transition spd="slow" advTm="267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24578" name="Picture 2" descr="Foto do(a) deputado(a) Ricardo Silv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4" y="194009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Foto do(a) deputado(a) Nilto Tatt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194009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Foto do(a) deputado(a) Rosângela Mor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4" y="194009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Foto do(a) deputado(a) Ricardo Salle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64" y="194009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Foto do(a) deputado(a) David Soare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4" y="194009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Foto do(a) deputado(a) Alfredinh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764" y="194009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0" name="Picture 14" descr="Foto do(a) deputado(a) Ricardo Ayre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64" y="194009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2" name="Picture 16" descr="Foto do(a) deputado(a) Carlos Henrique Gaguim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56" y="425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4" name="Picture 18" descr="Foto do(a) deputado(a) Vicentinho Júnio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378" y="425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6" name="Picture 20" descr="Foto do(a) deputado(a) Alexandre Guimarãe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600" y="4252105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734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18">
        <p14:reveal/>
      </p:transition>
    </mc:Choice>
    <mc:Fallback>
      <p:transition spd="slow" advTm="44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163257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395166" y="1513402"/>
            <a:ext cx="741564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700" b="1" dirty="0" smtClean="0">
                <a:solidFill>
                  <a:srgbClr val="113C67"/>
                </a:solidFill>
              </a:rPr>
              <a:t>De iniciativa do Deputado paraense Celso Sabino, e adesão de 248 parlamentares, representantes de todos os estados brasileiros e, diversos partidos, a Frente Parlamentar Mista Pela Transparência Pública conta com o apoio da ATRICON (Associação dos Membros dos Tribunais de Contas do Brasil), uma união de forças em prol da transparência e boa gestão da administração  pública.</a:t>
            </a:r>
            <a:endParaRPr lang="pt-BR" sz="2700" b="1" dirty="0">
              <a:solidFill>
                <a:srgbClr val="113C67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28" y="2550610"/>
            <a:ext cx="4123963" cy="175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26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598">
        <p14:reveal/>
      </p:transition>
    </mc:Choice>
    <mc:Fallback>
      <p:transition spd="slow" advTm="359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163257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" y="2578909"/>
            <a:ext cx="4195298" cy="1787801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444958" y="1053882"/>
            <a:ext cx="599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MESA DIRETORA </a:t>
            </a:r>
          </a:p>
        </p:txBody>
      </p:sp>
      <p:pic>
        <p:nvPicPr>
          <p:cNvPr id="2056" name="Picture 8" descr="https://www.camara.leg.br/internet/deputado/bandep/204496.jpgmaio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958" y="1836757"/>
            <a:ext cx="2521853" cy="3362470"/>
          </a:xfrm>
          <a:prstGeom prst="rect">
            <a:avLst/>
          </a:prstGeom>
          <a:noFill/>
          <a:ln w="19050">
            <a:noFill/>
          </a:ln>
          <a:effectLst/>
          <a:scene3d>
            <a:camera prst="orthographicFront"/>
            <a:lightRig rig="threePt" dir="t"/>
          </a:scene3d>
          <a:sp3d extrusionH="76200" contourW="12700">
            <a:bevelT w="152400" h="101600" prst="relaxedInset"/>
            <a:bevelB w="152400" h="101600" prst="relaxedInset"/>
            <a:extrusionClr>
              <a:schemeClr val="tx1"/>
            </a:extrusionClr>
            <a:contourClr>
              <a:schemeClr val="tx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036202" y="5281148"/>
            <a:ext cx="3339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CELSO SABINO (UNIÃO - PA)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pic>
        <p:nvPicPr>
          <p:cNvPr id="5122" name="Picture 2" descr="https://www.camara.leg.br/internet/deputado/bandep/160553.jpgmaio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110" y="1822979"/>
            <a:ext cx="2521800" cy="33624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 contourW="12700">
            <a:bevelT w="152400" h="101600" prst="relaxedInset"/>
            <a:bevelB w="152400" h="101600" prst="relaxedInset"/>
            <a:extrusionClr>
              <a:schemeClr val="tx1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/>
          <p:cNvSpPr txBox="1"/>
          <p:nvPr/>
        </p:nvSpPr>
        <p:spPr>
          <a:xfrm>
            <a:off x="7511328" y="5281147"/>
            <a:ext cx="3339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SECRETÁRIO GERAL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ANTÔNIO BRITO (PSD - BA)</a:t>
            </a:r>
            <a:endParaRPr lang="pt-BR" sz="1600" b="1" dirty="0">
              <a:solidFill>
                <a:srgbClr val="1F4C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42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561">
        <p14:reveal/>
      </p:transition>
    </mc:Choice>
    <mc:Fallback>
      <p:transition spd="slow" advTm="35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pic>
        <p:nvPicPr>
          <p:cNvPr id="2060" name="Picture 12" descr="https://www.camara.leg.br/internet/deputado/bandep/220712.jpgmaio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06" y="1803305"/>
            <a:ext cx="1895358" cy="252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/>
          <p:cNvSpPr txBox="1"/>
          <p:nvPr/>
        </p:nvSpPr>
        <p:spPr>
          <a:xfrm>
            <a:off x="321434" y="4425565"/>
            <a:ext cx="1895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FAUSTO SANTOS JR. (UNIÃO - AM)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955670" y="1101059"/>
            <a:ext cx="599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MESA DIRETORA </a:t>
            </a:r>
          </a:p>
        </p:txBody>
      </p:sp>
      <p:pic>
        <p:nvPicPr>
          <p:cNvPr id="2062" name="Picture 14" descr="https://www.camara.leg.br/internet/deputado/bandep/220597.jpgmaio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600" y="1803249"/>
            <a:ext cx="1895400" cy="25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2761642" y="4425563"/>
            <a:ext cx="1895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THIAGO FLORES (MDB - RO)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14" y="1803249"/>
            <a:ext cx="1897200" cy="2529600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5106314" y="4425563"/>
            <a:ext cx="1895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MIGUEL ÂNGELO (PT - MG)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pic>
        <p:nvPicPr>
          <p:cNvPr id="2064" name="Picture 16" descr="https://www.camara.leg.br/internet/deputado/bandep/204379.jpgmaio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124" y="1809249"/>
            <a:ext cx="1892700" cy="252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7603466" y="4456264"/>
            <a:ext cx="1895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ACÁCIO FAVACHO (MDB - AP)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pic>
        <p:nvPicPr>
          <p:cNvPr id="2066" name="Picture 18" descr="Foto do(a) deputado(a) Célio Silveir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531" y="1809249"/>
            <a:ext cx="1892700" cy="252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/>
          <p:cNvSpPr txBox="1"/>
          <p:nvPr/>
        </p:nvSpPr>
        <p:spPr>
          <a:xfrm>
            <a:off x="9988531" y="4456263"/>
            <a:ext cx="1895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CÉLIO SILVEIRA (MDB - GO)</a:t>
            </a:r>
            <a:endParaRPr lang="pt-BR" sz="1600" b="1" dirty="0">
              <a:solidFill>
                <a:srgbClr val="1F4C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81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16">
        <p14:reveal/>
      </p:transition>
    </mc:Choice>
    <mc:Fallback>
      <p:transition spd="slow" advTm="44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2240364" y="4431402"/>
            <a:ext cx="1895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LEUR LOMANTO (UNIÃO - BA)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MESA DIRETORA </a:t>
            </a:r>
          </a:p>
        </p:txBody>
      </p:sp>
      <p:pic>
        <p:nvPicPr>
          <p:cNvPr id="2062" name="Picture 14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3164" y="1792639"/>
            <a:ext cx="18936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4311964" y="4431402"/>
            <a:ext cx="18953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DEPUTADO FEDERAL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GUSTINHO RIBEIRO (REPUBLICANOS - SE)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pic>
        <p:nvPicPr>
          <p:cNvPr id="6" name="Imagem 5"/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964" y="1792639"/>
            <a:ext cx="1893600" cy="2520000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6383564" y="4431402"/>
            <a:ext cx="1895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SENADOR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EFRAIM FILHO (UNIÃO - PB)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pic>
        <p:nvPicPr>
          <p:cNvPr id="2064" name="Picture 16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58764" y="1792639"/>
            <a:ext cx="189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8455165" y="4431402"/>
            <a:ext cx="1895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VICE-PRESIDENTE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SENADORA </a:t>
            </a:r>
          </a:p>
          <a:p>
            <a:pPr algn="ctr"/>
            <a:r>
              <a:rPr lang="pt-BR" sz="1600" b="1" dirty="0" smtClean="0">
                <a:solidFill>
                  <a:srgbClr val="1F4C76"/>
                </a:solidFill>
              </a:rPr>
              <a:t>PROFESSORA DORINHA (UNIÃO - TO)</a:t>
            </a:r>
            <a:endParaRPr lang="pt-BR" sz="1600" b="1" dirty="0">
              <a:solidFill>
                <a:srgbClr val="1F4C76"/>
              </a:solidFill>
            </a:endParaRPr>
          </a:p>
        </p:txBody>
      </p:sp>
      <p:pic>
        <p:nvPicPr>
          <p:cNvPr id="6146" name="Picture 2" descr="https://www.camara.leg.br/internet/deputado/bandep/92102.jpgmaior.jpg"/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1792639"/>
            <a:ext cx="18936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437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05">
        <p14:reveal/>
      </p:transition>
    </mc:Choice>
    <mc:Fallback>
      <p:transition spd="slow" advTm="44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7172" name="Picture 4" descr="Hamilton Mourã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51" y="1768419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Paulo Pai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41" y="1768419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onfúcio Mour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431" y="1768419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Romári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521" y="1768419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Lucas Barret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611" y="1768419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Efraim Filh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701" y="1768419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Chico Rodrigue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793" y="1768419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Esperidião Am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51" y="3983307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Damares Alve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41" y="3983307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0" name="Picture 22" descr="Fernando Dueir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431" y="3983307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2" name="Picture 24" descr="Wellington Fagunde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521" y="3983307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4" name="Picture 26" descr="Professora Dorinha Seabra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611" y="3983307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6" name="Picture 28" descr="Luis Carlos Heinz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701" y="3983307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8" name="Picture 30" descr="Styvenson Valentim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793" y="3983307"/>
            <a:ext cx="115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134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34">
        <p14:reveal/>
      </p:transition>
    </mc:Choice>
    <mc:Fallback>
      <p:transition spd="slow" advTm="443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8194" name="Picture 2" descr="Foto do(a) deputado(a) Eduardo Vellos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05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oto do(a) deputado(a) Zezinho Barbar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Foto do(a) deputado(a) Socorro Neri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260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Foto do(a) deputado(a) Meire Seraf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054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oto do(a) deputado(a) Coronel Ulysse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848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Foto do(a) deputado(a) Rafael Brit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788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Foto do(a) deputado(a) Alfredo Gaspar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340" y="182806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Foto do(a) deputado(a) Daniel Barbosa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05" y="39921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Foto do(a) deputado(a) Sidney Leit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64" y="39921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Foto do(a) deputado(a) Átila Lin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260" y="3992179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4" name="Picture 22" descr="Foto do(a) deputado(a) Amom Mande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378" y="392874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6" name="Picture 24" descr="Foto do(a) deputado(a) Saullo Vianna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848" y="392874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8" name="Picture 26" descr="Foto do(a) deputado(a) Capitão Alberto Neto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928" y="392874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https://www.camara.leg.br/internet/deputado/bandep/220712.jpgmaior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340" y="392874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10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48">
        <p14:reveal/>
      </p:transition>
    </mc:Choice>
    <mc:Fallback>
      <p:transition spd="slow" advTm="44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745" y="6360204"/>
            <a:ext cx="12520246" cy="962025"/>
          </a:xfrm>
          <a:prstGeom prst="rect">
            <a:avLst/>
          </a:prstGeom>
        </p:spPr>
      </p:pic>
      <p:sp>
        <p:nvSpPr>
          <p:cNvPr id="12" name="AutoShape 6" descr="blob:https://web.whatsapp.com/b731c757-f4fd-4a9d-803f-4150382e0be9"/>
          <p:cNvSpPr>
            <a:spLocks noChangeAspect="1" noChangeArrowheads="1"/>
          </p:cNvSpPr>
          <p:nvPr/>
        </p:nvSpPr>
        <p:spPr bwMode="auto">
          <a:xfrm>
            <a:off x="1641357" y="419032"/>
            <a:ext cx="377097" cy="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45" y="-61981"/>
            <a:ext cx="12520247" cy="9620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53" y="33722"/>
            <a:ext cx="3149845" cy="1147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" y="6396134"/>
            <a:ext cx="2173199" cy="92609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240364" y="1031159"/>
            <a:ext cx="810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E8B822"/>
                </a:solidFill>
              </a:rPr>
              <a:t>MEMBROS DA FRENTE PARLAMENTAR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67" y="1905938"/>
            <a:ext cx="1080000" cy="1440000"/>
          </a:xfrm>
          <a:prstGeom prst="rect">
            <a:avLst/>
          </a:prstGeom>
        </p:spPr>
      </p:pic>
      <p:pic>
        <p:nvPicPr>
          <p:cNvPr id="9220" name="Picture 4" descr="Foto do(a) deputado(a) Professora Gore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402" y="190593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Foto do(a) deputado(a) Josenild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137" y="190593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Foto do(a) deputado(a) Silvia Waiãpi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872" y="190593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Foto do(a) deputado(a) Acácio Favach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607" y="190593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Foto do(a) deputado(a) Augusto Puppi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342" y="190593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Foto do(a) deputado(a) Félix Mendonça Júnior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075" y="1905938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Foto do(a) deputado(a) Léo Prate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67" y="391431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Foto do(a) deputado(a) Zé Net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402" y="391431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Foto do(a) deputado(a) Adolfo Viana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137" y="391431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Foto do(a) deputado(a) Neto Carlett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872" y="391431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0" name="Picture 24" descr="Foto do(a) deputado(a) Alice Portugal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607" y="391431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2" name="Picture 26" descr="Foto do(a) deputado(a) Márcio Marinho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342" y="391431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4" name="Picture 28" descr="Foto do(a) deputado(a) Elmar Nasciment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075" y="3914310"/>
            <a:ext cx="10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706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417">
        <p14:reveal/>
      </p:transition>
    </mc:Choice>
    <mc:Fallback>
      <p:transition spd="slow" advTm="44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305</Words>
  <Application>Microsoft Office PowerPoint</Application>
  <PresentationFormat>Widescreen</PresentationFormat>
  <Paragraphs>56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Conta da Microsoft</dc:creator>
  <cp:lastModifiedBy>Conta da Microsoft</cp:lastModifiedBy>
  <cp:revision>50</cp:revision>
  <dcterms:created xsi:type="dcterms:W3CDTF">2023-06-24T00:54:12Z</dcterms:created>
  <dcterms:modified xsi:type="dcterms:W3CDTF">2023-06-24T15:11:00Z</dcterms:modified>
</cp:coreProperties>
</file>